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7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7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3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2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5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9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B9332-7A93-49ED-88F1-D3C0C60A38EE}" type="datetimeFigureOut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F6119-16C5-42F2-9AD4-3401F3C33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275" t="12280" r="13013" b="9903"/>
          <a:stretch/>
        </p:blipFill>
        <p:spPr>
          <a:xfrm>
            <a:off x="927279" y="669700"/>
            <a:ext cx="9981127" cy="569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9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473" t="12808" r="10835" b="14480"/>
          <a:stretch/>
        </p:blipFill>
        <p:spPr>
          <a:xfrm>
            <a:off x="953037" y="708338"/>
            <a:ext cx="10238704" cy="531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66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759" t="9287" r="13310" b="48988"/>
          <a:stretch/>
        </p:blipFill>
        <p:spPr>
          <a:xfrm>
            <a:off x="1043189" y="1751527"/>
            <a:ext cx="9749308" cy="30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58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759" t="49956" r="13310" b="13601"/>
          <a:stretch/>
        </p:blipFill>
        <p:spPr>
          <a:xfrm>
            <a:off x="708338" y="1107583"/>
            <a:ext cx="10926758" cy="298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770" t="22491" r="13607" b="9551"/>
          <a:stretch/>
        </p:blipFill>
        <p:spPr>
          <a:xfrm>
            <a:off x="1159099" y="643944"/>
            <a:ext cx="9839459" cy="4971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6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958" t="24076" r="12320" b="21699"/>
          <a:stretch/>
        </p:blipFill>
        <p:spPr>
          <a:xfrm>
            <a:off x="263055" y="1210614"/>
            <a:ext cx="11675662" cy="47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</dc:creator>
  <cp:lastModifiedBy>Evelyn</cp:lastModifiedBy>
  <cp:revision>2</cp:revision>
  <dcterms:created xsi:type="dcterms:W3CDTF">2019-03-09T18:33:31Z</dcterms:created>
  <dcterms:modified xsi:type="dcterms:W3CDTF">2019-03-09T18:36:45Z</dcterms:modified>
</cp:coreProperties>
</file>